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2" r:id="rId2"/>
    <p:sldId id="363" r:id="rId3"/>
    <p:sldId id="387" r:id="rId4"/>
    <p:sldId id="402" r:id="rId5"/>
    <p:sldId id="403" r:id="rId6"/>
    <p:sldId id="404" r:id="rId7"/>
    <p:sldId id="405" r:id="rId8"/>
    <p:sldId id="406" r:id="rId9"/>
    <p:sldId id="407" r:id="rId10"/>
    <p:sldId id="408" r:id="rId11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44F"/>
    <a:srgbClr val="F49E00"/>
    <a:srgbClr val="435776"/>
    <a:srgbClr val="011C27"/>
    <a:srgbClr val="F2AA3C"/>
    <a:srgbClr val="216F58"/>
    <a:srgbClr val="01527F"/>
    <a:srgbClr val="FCF7DA"/>
    <a:srgbClr val="DF2123"/>
    <a:srgbClr val="425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/>
    <p:restoredTop sz="96271"/>
  </p:normalViewPr>
  <p:slideViewPr>
    <p:cSldViewPr snapToGrid="0" snapToObjects="1">
      <p:cViewPr varScale="1">
        <p:scale>
          <a:sx n="82" d="100"/>
          <a:sy n="82" d="100"/>
        </p:scale>
        <p:origin x="7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6" d="100"/>
        <a:sy n="19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  <a:t>2023/6/15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7030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  <a:t>2023/6/15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63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143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327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985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28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89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805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450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17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094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86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5CD478D-2548-1140-9601-19F981EC26C1}"/>
              </a:ext>
            </a:extLst>
          </p:cNvPr>
          <p:cNvSpPr txBox="1"/>
          <p:nvPr userDrawn="1"/>
        </p:nvSpPr>
        <p:spPr>
          <a:xfrm>
            <a:off x="687047" y="118667"/>
            <a:ext cx="2550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请输入标题文字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70B4EB9-FDD2-724B-8FD4-DC969E6BFC18}"/>
              </a:ext>
            </a:extLst>
          </p:cNvPr>
          <p:cNvSpPr txBox="1"/>
          <p:nvPr userDrawn="1"/>
        </p:nvSpPr>
        <p:spPr>
          <a:xfrm>
            <a:off x="696867" y="525468"/>
            <a:ext cx="25314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zh-CN" sz="800" dirty="0">
                <a:solidFill>
                  <a:schemeClr val="bg1"/>
                </a:solidFill>
                <a:latin typeface="+mn-ea"/>
              </a:rPr>
              <a:t>FILL IN THE TEXT OF THE DOCUMENT TITLE HERE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0E839965-FD62-D54F-873C-08E178985600}"/>
              </a:ext>
            </a:extLst>
          </p:cNvPr>
          <p:cNvGrpSpPr/>
          <p:nvPr userDrawn="1"/>
        </p:nvGrpSpPr>
        <p:grpSpPr>
          <a:xfrm flipV="1">
            <a:off x="0" y="0"/>
            <a:ext cx="609600" cy="701851"/>
            <a:chOff x="-2094487" y="0"/>
            <a:chExt cx="5956586" cy="6858000"/>
          </a:xfrm>
        </p:grpSpPr>
        <p:sp>
          <p:nvSpPr>
            <p:cNvPr id="5" name="平行四边形 4">
              <a:extLst>
                <a:ext uri="{FF2B5EF4-FFF2-40B4-BE49-F238E27FC236}">
                  <a16:creationId xmlns:a16="http://schemas.microsoft.com/office/drawing/2014/main" id="{AA2639A3-C79D-3A49-A860-70CAC4027A1B}"/>
                </a:ext>
              </a:extLst>
            </p:cNvPr>
            <p:cNvSpPr/>
            <p:nvPr/>
          </p:nvSpPr>
          <p:spPr>
            <a:xfrm flipH="1">
              <a:off x="-2094487" y="0"/>
              <a:ext cx="5956586" cy="6858000"/>
            </a:xfrm>
            <a:prstGeom prst="parallelogram">
              <a:avLst>
                <a:gd name="adj" fmla="val 67749"/>
              </a:avLst>
            </a:prstGeom>
            <a:solidFill>
              <a:srgbClr val="4357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51216BDB-B878-B544-9AE3-5AB7C008E73F}"/>
                </a:ext>
              </a:extLst>
            </p:cNvPr>
            <p:cNvSpPr/>
            <p:nvPr/>
          </p:nvSpPr>
          <p:spPr>
            <a:xfrm>
              <a:off x="-2094486" y="345440"/>
              <a:ext cx="3869563" cy="6512560"/>
            </a:xfrm>
            <a:prstGeom prst="rtTriangle">
              <a:avLst/>
            </a:prstGeom>
            <a:solidFill>
              <a:srgbClr val="F2A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7" name="三角形 6">
            <a:extLst>
              <a:ext uri="{FF2B5EF4-FFF2-40B4-BE49-F238E27FC236}">
                <a16:creationId xmlns:a16="http://schemas.microsoft.com/office/drawing/2014/main" id="{68F9F730-B12F-7647-ACA3-1E8F8B13F2E9}"/>
              </a:ext>
            </a:extLst>
          </p:cNvPr>
          <p:cNvSpPr/>
          <p:nvPr userDrawn="1"/>
        </p:nvSpPr>
        <p:spPr>
          <a:xfrm rot="10800000" flipH="1">
            <a:off x="172964" y="379645"/>
            <a:ext cx="129153" cy="111339"/>
          </a:xfrm>
          <a:prstGeom prst="triangl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6BA15620-132B-2944-8302-B290FD119A7B}"/>
              </a:ext>
            </a:extLst>
          </p:cNvPr>
          <p:cNvCxnSpPr>
            <a:cxnSpLocks/>
          </p:cNvCxnSpPr>
          <p:nvPr userDrawn="1"/>
        </p:nvCxnSpPr>
        <p:spPr>
          <a:xfrm>
            <a:off x="-104603" y="740912"/>
            <a:ext cx="480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线连接符 8">
            <a:extLst>
              <a:ext uri="{FF2B5EF4-FFF2-40B4-BE49-F238E27FC236}">
                <a16:creationId xmlns:a16="http://schemas.microsoft.com/office/drawing/2014/main" id="{AD8156AF-BCB8-0A40-890F-9761AEDED074}"/>
              </a:ext>
            </a:extLst>
          </p:cNvPr>
          <p:cNvCxnSpPr>
            <a:cxnSpLocks/>
          </p:cNvCxnSpPr>
          <p:nvPr userDrawn="1"/>
        </p:nvCxnSpPr>
        <p:spPr>
          <a:xfrm flipV="1">
            <a:off x="374247" y="258050"/>
            <a:ext cx="312800" cy="49269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9ED95039-1E38-7142-91F0-1771D47BC9B7}"/>
              </a:ext>
            </a:extLst>
          </p:cNvPr>
          <p:cNvSpPr/>
          <p:nvPr userDrawn="1"/>
        </p:nvSpPr>
        <p:spPr>
          <a:xfrm flipH="1">
            <a:off x="656288" y="188262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40B883C-E3D2-434C-B286-5B961580CFE4}"/>
              </a:ext>
            </a:extLst>
          </p:cNvPr>
          <p:cNvSpPr/>
          <p:nvPr userDrawn="1"/>
        </p:nvSpPr>
        <p:spPr>
          <a:xfrm>
            <a:off x="135873" y="838382"/>
            <a:ext cx="11900414" cy="5831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243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647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22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28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4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45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5" r:id="rId4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E7B02620-A51B-9B50-F07A-5E24E44CAFBC}"/>
              </a:ext>
            </a:extLst>
          </p:cNvPr>
          <p:cNvSpPr txBox="1"/>
          <p:nvPr/>
        </p:nvSpPr>
        <p:spPr>
          <a:xfrm>
            <a:off x="1299028" y="2417043"/>
            <a:ext cx="6115902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THEME: “FOSTERING COLLABORATION THROUGH ACADEMIC RESEARCH AND INNOVATION”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AD63BC3-7280-F442-BD82-148EC9BBD1BB}"/>
              </a:ext>
            </a:extLst>
          </p:cNvPr>
          <p:cNvSpPr txBox="1"/>
          <p:nvPr/>
        </p:nvSpPr>
        <p:spPr>
          <a:xfrm>
            <a:off x="585459" y="2109522"/>
            <a:ext cx="40302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6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A469EFE-6AD3-8642-B38E-9B89C8340B9F}"/>
              </a:ext>
            </a:extLst>
          </p:cNvPr>
          <p:cNvSpPr txBox="1"/>
          <p:nvPr/>
        </p:nvSpPr>
        <p:spPr>
          <a:xfrm>
            <a:off x="746973" y="1846691"/>
            <a:ext cx="375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/>
          </a:p>
        </p:txBody>
      </p:sp>
      <p:sp>
        <p:nvSpPr>
          <p:cNvPr id="6" name="平行四边形 5">
            <a:extLst>
              <a:ext uri="{FF2B5EF4-FFF2-40B4-BE49-F238E27FC236}">
                <a16:creationId xmlns:a16="http://schemas.microsoft.com/office/drawing/2014/main" id="{45753AE8-1B33-8B44-BDEE-485DE77255E9}"/>
              </a:ext>
            </a:extLst>
          </p:cNvPr>
          <p:cNvSpPr/>
          <p:nvPr/>
        </p:nvSpPr>
        <p:spPr>
          <a:xfrm>
            <a:off x="5537200" y="0"/>
            <a:ext cx="6654800" cy="6858000"/>
          </a:xfrm>
          <a:prstGeom prst="parallelogram">
            <a:avLst>
              <a:gd name="adj" fmla="val 61478"/>
            </a:avLst>
          </a:prstGeom>
          <a:solidFill>
            <a:srgbClr val="435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7DFB2D25-C4AB-BE48-AF79-BD5AB34AF02E}"/>
              </a:ext>
            </a:extLst>
          </p:cNvPr>
          <p:cNvSpPr/>
          <p:nvPr/>
        </p:nvSpPr>
        <p:spPr>
          <a:xfrm flipH="1">
            <a:off x="8322436" y="345440"/>
            <a:ext cx="3869563" cy="6512560"/>
          </a:xfrm>
          <a:prstGeom prst="rtTriangle">
            <a:avLst/>
          </a:prstGeom>
          <a:solidFill>
            <a:srgbClr val="F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六边形 7">
            <a:extLst>
              <a:ext uri="{FF2B5EF4-FFF2-40B4-BE49-F238E27FC236}">
                <a16:creationId xmlns:a16="http://schemas.microsoft.com/office/drawing/2014/main" id="{E0F266E4-DA79-EF4B-83A4-8932A5A815AF}"/>
              </a:ext>
            </a:extLst>
          </p:cNvPr>
          <p:cNvSpPr/>
          <p:nvPr/>
        </p:nvSpPr>
        <p:spPr>
          <a:xfrm>
            <a:off x="7782940" y="1297718"/>
            <a:ext cx="4605115" cy="3654933"/>
          </a:xfrm>
          <a:prstGeom prst="hexagon">
            <a:avLst>
              <a:gd name="adj" fmla="val 31236"/>
              <a:gd name="vf" fmla="val 115470"/>
            </a:avLst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52400">
            <a:solidFill>
              <a:srgbClr val="0D24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三角形 8">
            <a:extLst>
              <a:ext uri="{FF2B5EF4-FFF2-40B4-BE49-F238E27FC236}">
                <a16:creationId xmlns:a16="http://schemas.microsoft.com/office/drawing/2014/main" id="{E28DC150-CFBE-7040-BDC3-7ACA5A478F26}"/>
              </a:ext>
            </a:extLst>
          </p:cNvPr>
          <p:cNvSpPr/>
          <p:nvPr/>
        </p:nvSpPr>
        <p:spPr>
          <a:xfrm rot="10800000">
            <a:off x="11726513" y="1950111"/>
            <a:ext cx="288235" cy="248478"/>
          </a:xfrm>
          <a:prstGeom prst="triangl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三角形 9">
            <a:extLst>
              <a:ext uri="{FF2B5EF4-FFF2-40B4-BE49-F238E27FC236}">
                <a16:creationId xmlns:a16="http://schemas.microsoft.com/office/drawing/2014/main" id="{FFC5E0E1-D4D4-FC43-AA0F-810033693689}"/>
              </a:ext>
            </a:extLst>
          </p:cNvPr>
          <p:cNvSpPr/>
          <p:nvPr/>
        </p:nvSpPr>
        <p:spPr>
          <a:xfrm>
            <a:off x="6796857" y="6373661"/>
            <a:ext cx="288235" cy="248478"/>
          </a:xfrm>
          <a:prstGeom prst="triangl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9A1EB7DA-528F-E348-888A-A0F7A5F3388B}"/>
              </a:ext>
            </a:extLst>
          </p:cNvPr>
          <p:cNvCxnSpPr>
            <a:cxnSpLocks/>
          </p:cNvCxnSpPr>
          <p:nvPr/>
        </p:nvCxnSpPr>
        <p:spPr>
          <a:xfrm flipV="1">
            <a:off x="7920967" y="587208"/>
            <a:ext cx="1063487" cy="181078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9D2D5A61-4B99-8E41-8713-2E3F63AEBD5A}"/>
              </a:ext>
            </a:extLst>
          </p:cNvPr>
          <p:cNvCxnSpPr>
            <a:cxnSpLocks/>
          </p:cNvCxnSpPr>
          <p:nvPr/>
        </p:nvCxnSpPr>
        <p:spPr>
          <a:xfrm>
            <a:off x="-192988" y="3350410"/>
            <a:ext cx="7495551" cy="8528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583CBB03-FE09-1748-8EE1-A5C125BC1C88}"/>
              </a:ext>
            </a:extLst>
          </p:cNvPr>
          <p:cNvSpPr/>
          <p:nvPr/>
        </p:nvSpPr>
        <p:spPr>
          <a:xfrm>
            <a:off x="8975035" y="546435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25F53D6D-EF00-6E4A-90ED-DE58F3FEFC2B}"/>
              </a:ext>
            </a:extLst>
          </p:cNvPr>
          <p:cNvSpPr/>
          <p:nvPr/>
        </p:nvSpPr>
        <p:spPr>
          <a:xfrm>
            <a:off x="7864223" y="2397994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A4A13B44-A1E5-9B4C-97FD-E50C09190687}"/>
              </a:ext>
            </a:extLst>
          </p:cNvPr>
          <p:cNvGrpSpPr/>
          <p:nvPr/>
        </p:nvGrpSpPr>
        <p:grpSpPr>
          <a:xfrm>
            <a:off x="7997135" y="93899"/>
            <a:ext cx="1282145" cy="320165"/>
            <a:chOff x="1451116" y="1136584"/>
            <a:chExt cx="1722119" cy="430031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4143A914-BD66-904C-925B-4F04413DAC91}"/>
                </a:ext>
              </a:extLst>
            </p:cNvPr>
            <p:cNvSpPr/>
            <p:nvPr/>
          </p:nvSpPr>
          <p:spPr>
            <a:xfrm>
              <a:off x="1451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B2790EE6-4F19-1641-8C79-035A9E88E58B}"/>
                </a:ext>
              </a:extLst>
            </p:cNvPr>
            <p:cNvSpPr/>
            <p:nvPr/>
          </p:nvSpPr>
          <p:spPr>
            <a:xfrm>
              <a:off x="1603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071C1AFD-D9B6-6644-8B85-717B146D64CD}"/>
                </a:ext>
              </a:extLst>
            </p:cNvPr>
            <p:cNvSpPr/>
            <p:nvPr/>
          </p:nvSpPr>
          <p:spPr>
            <a:xfrm>
              <a:off x="17559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527B38B7-7FE0-C547-9983-8833CF2762F7}"/>
                </a:ext>
              </a:extLst>
            </p:cNvPr>
            <p:cNvSpPr/>
            <p:nvPr/>
          </p:nvSpPr>
          <p:spPr>
            <a:xfrm>
              <a:off x="19083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547562AC-6B56-1C49-89BB-184B84DBBCC7}"/>
                </a:ext>
              </a:extLst>
            </p:cNvPr>
            <p:cNvSpPr/>
            <p:nvPr/>
          </p:nvSpPr>
          <p:spPr>
            <a:xfrm>
              <a:off x="20607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5E5B226A-A637-0748-9DFD-5DCBCA78FED2}"/>
                </a:ext>
              </a:extLst>
            </p:cNvPr>
            <p:cNvSpPr/>
            <p:nvPr/>
          </p:nvSpPr>
          <p:spPr>
            <a:xfrm>
              <a:off x="2213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4947A9F4-F354-A546-8046-59D677B618B5}"/>
                </a:ext>
              </a:extLst>
            </p:cNvPr>
            <p:cNvSpPr/>
            <p:nvPr/>
          </p:nvSpPr>
          <p:spPr>
            <a:xfrm>
              <a:off x="2365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83697197-F48B-9743-A658-EB9C6178E441}"/>
                </a:ext>
              </a:extLst>
            </p:cNvPr>
            <p:cNvSpPr/>
            <p:nvPr/>
          </p:nvSpPr>
          <p:spPr>
            <a:xfrm>
              <a:off x="25179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2434BF49-47B9-774C-BFAA-48A81C05978E}"/>
                </a:ext>
              </a:extLst>
            </p:cNvPr>
            <p:cNvSpPr/>
            <p:nvPr/>
          </p:nvSpPr>
          <p:spPr>
            <a:xfrm>
              <a:off x="26703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8243E074-05A2-3A4A-AA9B-56B37C8C25B7}"/>
                </a:ext>
              </a:extLst>
            </p:cNvPr>
            <p:cNvSpPr/>
            <p:nvPr/>
          </p:nvSpPr>
          <p:spPr>
            <a:xfrm>
              <a:off x="28227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8D81F608-F9DC-7C4B-91CA-FF4776923696}"/>
                </a:ext>
              </a:extLst>
            </p:cNvPr>
            <p:cNvSpPr/>
            <p:nvPr/>
          </p:nvSpPr>
          <p:spPr>
            <a:xfrm>
              <a:off x="2975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B293EEB5-2627-7E4A-ABE5-C1BF9F43A3C2}"/>
                </a:ext>
              </a:extLst>
            </p:cNvPr>
            <p:cNvSpPr/>
            <p:nvPr/>
          </p:nvSpPr>
          <p:spPr>
            <a:xfrm>
              <a:off x="3127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12395700-B916-5A4E-AC55-20727A20B8A8}"/>
                </a:ext>
              </a:extLst>
            </p:cNvPr>
            <p:cNvSpPr/>
            <p:nvPr/>
          </p:nvSpPr>
          <p:spPr>
            <a:xfrm>
              <a:off x="1451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C839E56D-ED05-7843-B235-2EA3CE6B63ED}"/>
                </a:ext>
              </a:extLst>
            </p:cNvPr>
            <p:cNvSpPr/>
            <p:nvPr/>
          </p:nvSpPr>
          <p:spPr>
            <a:xfrm>
              <a:off x="1603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F1EA59F1-60CB-0142-A2AA-6E64AF9F997F}"/>
                </a:ext>
              </a:extLst>
            </p:cNvPr>
            <p:cNvSpPr/>
            <p:nvPr/>
          </p:nvSpPr>
          <p:spPr>
            <a:xfrm>
              <a:off x="17559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568E4BAB-4D9E-FB40-9894-2783A7763D42}"/>
                </a:ext>
              </a:extLst>
            </p:cNvPr>
            <p:cNvSpPr/>
            <p:nvPr/>
          </p:nvSpPr>
          <p:spPr>
            <a:xfrm>
              <a:off x="19083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5F736A69-D690-1F43-844D-405F53D37F25}"/>
                </a:ext>
              </a:extLst>
            </p:cNvPr>
            <p:cNvSpPr/>
            <p:nvPr/>
          </p:nvSpPr>
          <p:spPr>
            <a:xfrm>
              <a:off x="20607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FC308C78-97C7-1544-9B64-2DC0ED650B1F}"/>
                </a:ext>
              </a:extLst>
            </p:cNvPr>
            <p:cNvSpPr/>
            <p:nvPr/>
          </p:nvSpPr>
          <p:spPr>
            <a:xfrm>
              <a:off x="2213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EDBBAC6F-C283-364F-B4E1-5504604E7B5F}"/>
                </a:ext>
              </a:extLst>
            </p:cNvPr>
            <p:cNvSpPr/>
            <p:nvPr/>
          </p:nvSpPr>
          <p:spPr>
            <a:xfrm>
              <a:off x="2365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FD3C81B4-4337-5248-8FC2-8366A7A73EBE}"/>
                </a:ext>
              </a:extLst>
            </p:cNvPr>
            <p:cNvSpPr/>
            <p:nvPr/>
          </p:nvSpPr>
          <p:spPr>
            <a:xfrm>
              <a:off x="25179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504F929D-FA53-3345-B5DF-F68364437371}"/>
                </a:ext>
              </a:extLst>
            </p:cNvPr>
            <p:cNvSpPr/>
            <p:nvPr/>
          </p:nvSpPr>
          <p:spPr>
            <a:xfrm>
              <a:off x="26703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E9E02CAF-564B-3B42-9768-63D8074D4700}"/>
                </a:ext>
              </a:extLst>
            </p:cNvPr>
            <p:cNvSpPr/>
            <p:nvPr/>
          </p:nvSpPr>
          <p:spPr>
            <a:xfrm>
              <a:off x="28227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4EB6FADF-5EC3-5A4F-AF18-7B931C0631E3}"/>
                </a:ext>
              </a:extLst>
            </p:cNvPr>
            <p:cNvSpPr/>
            <p:nvPr/>
          </p:nvSpPr>
          <p:spPr>
            <a:xfrm>
              <a:off x="2975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CF2129D2-EC08-924B-A132-0A4FDC63F0B9}"/>
                </a:ext>
              </a:extLst>
            </p:cNvPr>
            <p:cNvSpPr/>
            <p:nvPr/>
          </p:nvSpPr>
          <p:spPr>
            <a:xfrm>
              <a:off x="3127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A581A3CF-9F88-084C-A756-2257E4894BAF}"/>
                </a:ext>
              </a:extLst>
            </p:cNvPr>
            <p:cNvSpPr/>
            <p:nvPr/>
          </p:nvSpPr>
          <p:spPr>
            <a:xfrm>
              <a:off x="1451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63E450C5-0A5A-8043-BC20-820075D0024B}"/>
                </a:ext>
              </a:extLst>
            </p:cNvPr>
            <p:cNvSpPr/>
            <p:nvPr/>
          </p:nvSpPr>
          <p:spPr>
            <a:xfrm>
              <a:off x="1603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F2F062F5-DE29-BA49-BC74-8DF2463FF7E6}"/>
                </a:ext>
              </a:extLst>
            </p:cNvPr>
            <p:cNvSpPr/>
            <p:nvPr/>
          </p:nvSpPr>
          <p:spPr>
            <a:xfrm>
              <a:off x="17559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BD8F14CB-8BF6-2748-805A-DA31CBD19E71}"/>
                </a:ext>
              </a:extLst>
            </p:cNvPr>
            <p:cNvSpPr/>
            <p:nvPr/>
          </p:nvSpPr>
          <p:spPr>
            <a:xfrm>
              <a:off x="19083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47888460-58C3-2544-BCF0-EB78A8DDAECA}"/>
                </a:ext>
              </a:extLst>
            </p:cNvPr>
            <p:cNvSpPr/>
            <p:nvPr/>
          </p:nvSpPr>
          <p:spPr>
            <a:xfrm>
              <a:off x="20607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6C5D286D-9D3F-5046-B8FC-72843D244AB4}"/>
                </a:ext>
              </a:extLst>
            </p:cNvPr>
            <p:cNvSpPr/>
            <p:nvPr/>
          </p:nvSpPr>
          <p:spPr>
            <a:xfrm>
              <a:off x="2213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A6D9628B-FCE0-1047-AEC2-2622AF07C173}"/>
                </a:ext>
              </a:extLst>
            </p:cNvPr>
            <p:cNvSpPr/>
            <p:nvPr/>
          </p:nvSpPr>
          <p:spPr>
            <a:xfrm>
              <a:off x="2365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D1C4DC3A-556A-7346-B2CE-2180C27243CF}"/>
                </a:ext>
              </a:extLst>
            </p:cNvPr>
            <p:cNvSpPr/>
            <p:nvPr/>
          </p:nvSpPr>
          <p:spPr>
            <a:xfrm>
              <a:off x="25179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2" name="椭圆 51">
              <a:extLst>
                <a:ext uri="{FF2B5EF4-FFF2-40B4-BE49-F238E27FC236}">
                  <a16:creationId xmlns:a16="http://schemas.microsoft.com/office/drawing/2014/main" id="{AF5D4C2E-5844-8E40-8DFA-EDFF6D57F645}"/>
                </a:ext>
              </a:extLst>
            </p:cNvPr>
            <p:cNvSpPr/>
            <p:nvPr/>
          </p:nvSpPr>
          <p:spPr>
            <a:xfrm>
              <a:off x="26703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D7FEE97D-6684-E943-B7BC-8A33E235A2EE}"/>
                </a:ext>
              </a:extLst>
            </p:cNvPr>
            <p:cNvSpPr/>
            <p:nvPr/>
          </p:nvSpPr>
          <p:spPr>
            <a:xfrm>
              <a:off x="28227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EB172975-68FF-A943-A4CF-79203B42AA67}"/>
                </a:ext>
              </a:extLst>
            </p:cNvPr>
            <p:cNvSpPr/>
            <p:nvPr/>
          </p:nvSpPr>
          <p:spPr>
            <a:xfrm>
              <a:off x="2975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EF53B38D-FE55-0C42-8BF0-236B7C8AA133}"/>
                </a:ext>
              </a:extLst>
            </p:cNvPr>
            <p:cNvSpPr/>
            <p:nvPr/>
          </p:nvSpPr>
          <p:spPr>
            <a:xfrm>
              <a:off x="3127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92F0C396-A4D0-1C47-8E64-96392084BD3B}"/>
                </a:ext>
              </a:extLst>
            </p:cNvPr>
            <p:cNvSpPr/>
            <p:nvPr/>
          </p:nvSpPr>
          <p:spPr>
            <a:xfrm>
              <a:off x="1451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461CDE97-EA62-6349-A84C-3991E0F2CB78}"/>
                </a:ext>
              </a:extLst>
            </p:cNvPr>
            <p:cNvSpPr/>
            <p:nvPr/>
          </p:nvSpPr>
          <p:spPr>
            <a:xfrm>
              <a:off x="1603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7E7033CE-A761-8347-B13E-B812DF2150D9}"/>
                </a:ext>
              </a:extLst>
            </p:cNvPr>
            <p:cNvSpPr/>
            <p:nvPr/>
          </p:nvSpPr>
          <p:spPr>
            <a:xfrm>
              <a:off x="17559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9" name="椭圆 58">
              <a:extLst>
                <a:ext uri="{FF2B5EF4-FFF2-40B4-BE49-F238E27FC236}">
                  <a16:creationId xmlns:a16="http://schemas.microsoft.com/office/drawing/2014/main" id="{FBCBAF55-FD79-934C-8F49-9442D8B03683}"/>
                </a:ext>
              </a:extLst>
            </p:cNvPr>
            <p:cNvSpPr/>
            <p:nvPr/>
          </p:nvSpPr>
          <p:spPr>
            <a:xfrm>
              <a:off x="19083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:a16="http://schemas.microsoft.com/office/drawing/2014/main" id="{964C947F-C440-394E-9ADA-7B7CA3FAACBC}"/>
                </a:ext>
              </a:extLst>
            </p:cNvPr>
            <p:cNvSpPr/>
            <p:nvPr/>
          </p:nvSpPr>
          <p:spPr>
            <a:xfrm>
              <a:off x="20607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1" name="椭圆 60">
              <a:extLst>
                <a:ext uri="{FF2B5EF4-FFF2-40B4-BE49-F238E27FC236}">
                  <a16:creationId xmlns:a16="http://schemas.microsoft.com/office/drawing/2014/main" id="{3ED760F8-DA77-4744-AEA6-9F4F2F596A26}"/>
                </a:ext>
              </a:extLst>
            </p:cNvPr>
            <p:cNvSpPr/>
            <p:nvPr/>
          </p:nvSpPr>
          <p:spPr>
            <a:xfrm>
              <a:off x="2213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2" name="椭圆 61">
              <a:extLst>
                <a:ext uri="{FF2B5EF4-FFF2-40B4-BE49-F238E27FC236}">
                  <a16:creationId xmlns:a16="http://schemas.microsoft.com/office/drawing/2014/main" id="{5FEDC819-D15E-6A4E-A453-4E4169C6C3E9}"/>
                </a:ext>
              </a:extLst>
            </p:cNvPr>
            <p:cNvSpPr/>
            <p:nvPr/>
          </p:nvSpPr>
          <p:spPr>
            <a:xfrm>
              <a:off x="2365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3" name="椭圆 62">
              <a:extLst>
                <a:ext uri="{FF2B5EF4-FFF2-40B4-BE49-F238E27FC236}">
                  <a16:creationId xmlns:a16="http://schemas.microsoft.com/office/drawing/2014/main" id="{6BC2E775-4E31-D44B-A47A-138A5019FBFB}"/>
                </a:ext>
              </a:extLst>
            </p:cNvPr>
            <p:cNvSpPr/>
            <p:nvPr/>
          </p:nvSpPr>
          <p:spPr>
            <a:xfrm>
              <a:off x="25179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4" name="椭圆 63">
              <a:extLst>
                <a:ext uri="{FF2B5EF4-FFF2-40B4-BE49-F238E27FC236}">
                  <a16:creationId xmlns:a16="http://schemas.microsoft.com/office/drawing/2014/main" id="{CB4220F2-2A86-AA46-A55B-E4ABB5FD9292}"/>
                </a:ext>
              </a:extLst>
            </p:cNvPr>
            <p:cNvSpPr/>
            <p:nvPr/>
          </p:nvSpPr>
          <p:spPr>
            <a:xfrm>
              <a:off x="26703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5" name="椭圆 64">
              <a:extLst>
                <a:ext uri="{FF2B5EF4-FFF2-40B4-BE49-F238E27FC236}">
                  <a16:creationId xmlns:a16="http://schemas.microsoft.com/office/drawing/2014/main" id="{4D1693DD-85D4-5D4B-9BA1-1AE7A98C6857}"/>
                </a:ext>
              </a:extLst>
            </p:cNvPr>
            <p:cNvSpPr/>
            <p:nvPr/>
          </p:nvSpPr>
          <p:spPr>
            <a:xfrm>
              <a:off x="28227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6" name="椭圆 65">
              <a:extLst>
                <a:ext uri="{FF2B5EF4-FFF2-40B4-BE49-F238E27FC236}">
                  <a16:creationId xmlns:a16="http://schemas.microsoft.com/office/drawing/2014/main" id="{2043B389-CCAC-C544-9205-C50687279BF4}"/>
                </a:ext>
              </a:extLst>
            </p:cNvPr>
            <p:cNvSpPr/>
            <p:nvPr/>
          </p:nvSpPr>
          <p:spPr>
            <a:xfrm>
              <a:off x="2975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7" name="椭圆 66">
              <a:extLst>
                <a:ext uri="{FF2B5EF4-FFF2-40B4-BE49-F238E27FC236}">
                  <a16:creationId xmlns:a16="http://schemas.microsoft.com/office/drawing/2014/main" id="{5E6AA40B-F315-DA4B-AF38-65756173CE8C}"/>
                </a:ext>
              </a:extLst>
            </p:cNvPr>
            <p:cNvSpPr/>
            <p:nvPr/>
          </p:nvSpPr>
          <p:spPr>
            <a:xfrm>
              <a:off x="3127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cxnSp>
        <p:nvCxnSpPr>
          <p:cNvPr id="69" name="直线连接符 68">
            <a:extLst>
              <a:ext uri="{FF2B5EF4-FFF2-40B4-BE49-F238E27FC236}">
                <a16:creationId xmlns:a16="http://schemas.microsoft.com/office/drawing/2014/main" id="{1C2CADD8-300C-4E45-9115-01FC18D92BCD}"/>
              </a:ext>
            </a:extLst>
          </p:cNvPr>
          <p:cNvCxnSpPr>
            <a:cxnSpLocks/>
          </p:cNvCxnSpPr>
          <p:nvPr/>
        </p:nvCxnSpPr>
        <p:spPr>
          <a:xfrm>
            <a:off x="746973" y="6734711"/>
            <a:ext cx="4294915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椭圆 69">
            <a:extLst>
              <a:ext uri="{FF2B5EF4-FFF2-40B4-BE49-F238E27FC236}">
                <a16:creationId xmlns:a16="http://schemas.microsoft.com/office/drawing/2014/main" id="{EC51A805-4265-A044-98B1-ECCB3C04961A}"/>
              </a:ext>
            </a:extLst>
          </p:cNvPr>
          <p:cNvSpPr/>
          <p:nvPr/>
        </p:nvSpPr>
        <p:spPr>
          <a:xfrm>
            <a:off x="702246" y="6689985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2" name="直线连接符 71">
            <a:extLst>
              <a:ext uri="{FF2B5EF4-FFF2-40B4-BE49-F238E27FC236}">
                <a16:creationId xmlns:a16="http://schemas.microsoft.com/office/drawing/2014/main" id="{F7268D7E-66F1-A14B-9BBF-124FAEC1EC3C}"/>
              </a:ext>
            </a:extLst>
          </p:cNvPr>
          <p:cNvCxnSpPr>
            <a:cxnSpLocks/>
          </p:cNvCxnSpPr>
          <p:nvPr/>
        </p:nvCxnSpPr>
        <p:spPr>
          <a:xfrm flipV="1">
            <a:off x="5020494" y="5519051"/>
            <a:ext cx="771794" cy="12156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>
            <a:extLst>
              <a:ext uri="{FF2B5EF4-FFF2-40B4-BE49-F238E27FC236}">
                <a16:creationId xmlns:a16="http://schemas.microsoft.com/office/drawing/2014/main" id="{F42A0894-85F9-C34B-B660-23F7B6D1E239}"/>
              </a:ext>
            </a:extLst>
          </p:cNvPr>
          <p:cNvSpPr/>
          <p:nvPr/>
        </p:nvSpPr>
        <p:spPr>
          <a:xfrm>
            <a:off x="5724183" y="5513542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5" name="直角三角形 74">
            <a:extLst>
              <a:ext uri="{FF2B5EF4-FFF2-40B4-BE49-F238E27FC236}">
                <a16:creationId xmlns:a16="http://schemas.microsoft.com/office/drawing/2014/main" id="{B3E5375F-31EE-8344-8F57-695AF30042AE}"/>
              </a:ext>
            </a:extLst>
          </p:cNvPr>
          <p:cNvSpPr/>
          <p:nvPr/>
        </p:nvSpPr>
        <p:spPr>
          <a:xfrm flipV="1">
            <a:off x="10729" y="-1"/>
            <a:ext cx="1266030" cy="2520317"/>
          </a:xfrm>
          <a:prstGeom prst="rtTriangle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rgbClr val="0D244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7" name="圆角矩形 76">
            <a:extLst>
              <a:ext uri="{FF2B5EF4-FFF2-40B4-BE49-F238E27FC236}">
                <a16:creationId xmlns:a16="http://schemas.microsoft.com/office/drawing/2014/main" id="{97BE8665-7DD8-5541-A362-55F505859ADF}"/>
              </a:ext>
            </a:extLst>
          </p:cNvPr>
          <p:cNvSpPr/>
          <p:nvPr/>
        </p:nvSpPr>
        <p:spPr>
          <a:xfrm>
            <a:off x="58817" y="3561794"/>
            <a:ext cx="2458960" cy="340641"/>
          </a:xfrm>
          <a:prstGeom prst="roundRect">
            <a:avLst/>
          </a:prstGeom>
          <a:solidFill>
            <a:srgbClr val="F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dirty="0">
                <a:solidFill>
                  <a:schemeClr val="tx1"/>
                </a:solidFill>
              </a:rPr>
              <a:t>Co- Institution</a:t>
            </a:r>
            <a:endParaRPr kumimoji="1"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E2ED68A3-E359-204B-BFE1-BD00C1620032}"/>
              </a:ext>
            </a:extLst>
          </p:cNvPr>
          <p:cNvSpPr txBox="1"/>
          <p:nvPr/>
        </p:nvSpPr>
        <p:spPr>
          <a:xfrm>
            <a:off x="865796" y="5128280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2F5558-16AD-2336-1BB9-0C7CB6557EFE}"/>
              </a:ext>
            </a:extLst>
          </p:cNvPr>
          <p:cNvSpPr/>
          <p:nvPr/>
        </p:nvSpPr>
        <p:spPr>
          <a:xfrm>
            <a:off x="457474" y="288929"/>
            <a:ext cx="7799009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PANGASINAN STATE UNIVERSITY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4CFE73-3816-299D-C7FB-81C15B0AB5B3}"/>
              </a:ext>
            </a:extLst>
          </p:cNvPr>
          <p:cNvSpPr/>
          <p:nvPr/>
        </p:nvSpPr>
        <p:spPr>
          <a:xfrm>
            <a:off x="672674" y="713416"/>
            <a:ext cx="72362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INTERNATIONAL</a:t>
            </a:r>
            <a:r>
              <a:rPr lang="en-US" sz="3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CONFERENCE ON</a:t>
            </a:r>
            <a:endParaRPr lang="en-US" sz="3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BE8A2F-F004-E52D-9B02-BD5D5B4FB32F}"/>
              </a:ext>
            </a:extLst>
          </p:cNvPr>
          <p:cNvSpPr/>
          <p:nvPr/>
        </p:nvSpPr>
        <p:spPr>
          <a:xfrm>
            <a:off x="757825" y="1176703"/>
            <a:ext cx="720799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ACADEMIC RESEARCH AND INNOVATION 2023 (ICARI 2023)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56F2CE-72E3-5D22-4634-079A95CCF75B}"/>
              </a:ext>
            </a:extLst>
          </p:cNvPr>
          <p:cNvSpPr/>
          <p:nvPr/>
        </p:nvSpPr>
        <p:spPr>
          <a:xfrm>
            <a:off x="92483" y="46628"/>
            <a:ext cx="108813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1</a:t>
            </a:r>
            <a:r>
              <a:rPr lang="en-US" sz="4800" b="1" cap="none" spc="0" baseline="3000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ST</a:t>
            </a:r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CC087E0-2031-7900-899E-B4499B5D6DAE}"/>
              </a:ext>
            </a:extLst>
          </p:cNvPr>
          <p:cNvSpPr txBox="1"/>
          <p:nvPr/>
        </p:nvSpPr>
        <p:spPr>
          <a:xfrm>
            <a:off x="5713640" y="70673"/>
            <a:ext cx="60998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117B396-FF20-F206-DF3D-F433F5987F1D}"/>
              </a:ext>
            </a:extLst>
          </p:cNvPr>
          <p:cNvSpPr txBox="1"/>
          <p:nvPr/>
        </p:nvSpPr>
        <p:spPr>
          <a:xfrm>
            <a:off x="4409061" y="3418587"/>
            <a:ext cx="378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WITH 8 CPD CREDIT UNITS FOR PROFESSIONAL TEACHERS</a:t>
            </a:r>
          </a:p>
        </p:txBody>
      </p:sp>
      <p:sp>
        <p:nvSpPr>
          <p:cNvPr id="86" name="圆角矩形 76">
            <a:extLst>
              <a:ext uri="{FF2B5EF4-FFF2-40B4-BE49-F238E27FC236}">
                <a16:creationId xmlns:a16="http://schemas.microsoft.com/office/drawing/2014/main" id="{6012F9CA-3780-AB05-170D-ECDC7216E933}"/>
              </a:ext>
            </a:extLst>
          </p:cNvPr>
          <p:cNvSpPr/>
          <p:nvPr/>
        </p:nvSpPr>
        <p:spPr>
          <a:xfrm>
            <a:off x="66801" y="4816996"/>
            <a:ext cx="2450976" cy="340641"/>
          </a:xfrm>
          <a:prstGeom prst="roundRect">
            <a:avLst/>
          </a:prstGeom>
          <a:solidFill>
            <a:srgbClr val="F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Partner Institutions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3BB0479-F374-2278-7A05-771C7B0BB265}"/>
              </a:ext>
            </a:extLst>
          </p:cNvPr>
          <p:cNvSpPr txBox="1"/>
          <p:nvPr/>
        </p:nvSpPr>
        <p:spPr>
          <a:xfrm>
            <a:off x="58816" y="3907438"/>
            <a:ext cx="3114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Thu Duc College of Technology, Vietnam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64851CE-B3EE-B9F3-5579-11364C646802}"/>
              </a:ext>
            </a:extLst>
          </p:cNvPr>
          <p:cNvSpPr txBox="1"/>
          <p:nvPr/>
        </p:nvSpPr>
        <p:spPr>
          <a:xfrm>
            <a:off x="20200" y="5285401"/>
            <a:ext cx="3082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University of Malta, Malta</a:t>
            </a: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EC46E8F2-1EFF-E4D7-3F09-8018AAAE7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487" y="5584485"/>
            <a:ext cx="1305196" cy="680037"/>
          </a:xfrm>
          <a:prstGeom prst="round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E56344FA-92E7-6ECF-3C42-A292DB0583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3878" y="5584485"/>
            <a:ext cx="1305397" cy="680037"/>
          </a:xfrm>
          <a:prstGeom prst="round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A26143CA-E647-F9FA-0B27-3C61EDF0FA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4195" y="3794234"/>
            <a:ext cx="1303396" cy="1075646"/>
          </a:xfrm>
          <a:prstGeom prst="ellipse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FA8C8ADF-5C35-C27D-762B-D0959D0091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7446" y="4983476"/>
            <a:ext cx="1935281" cy="944417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D37E7963-0786-B62E-26CC-4DA333356642}"/>
              </a:ext>
            </a:extLst>
          </p:cNvPr>
          <p:cNvSpPr txBox="1"/>
          <p:nvPr/>
        </p:nvSpPr>
        <p:spPr>
          <a:xfrm>
            <a:off x="9300" y="5696188"/>
            <a:ext cx="2595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Unibersidad</a:t>
            </a:r>
            <a:r>
              <a:rPr lang="en-US" sz="2000" dirty="0">
                <a:solidFill>
                  <a:schemeClr val="bg1"/>
                </a:solidFill>
              </a:rPr>
              <a:t> de Dagupan, Philippines</a:t>
            </a: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1C8E1E38-A90B-67D5-5D85-E59B860523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5362" y="5791285"/>
            <a:ext cx="866443" cy="829830"/>
          </a:xfrm>
          <a:prstGeom prst="ellipse">
            <a:avLst/>
          </a:prstGeom>
        </p:spPr>
      </p:pic>
      <p:sp>
        <p:nvSpPr>
          <p:cNvPr id="101" name="圆角矩形 76">
            <a:extLst>
              <a:ext uri="{FF2B5EF4-FFF2-40B4-BE49-F238E27FC236}">
                <a16:creationId xmlns:a16="http://schemas.microsoft.com/office/drawing/2014/main" id="{E3742789-18F3-DF0A-1DE7-63CBA35D12E6}"/>
              </a:ext>
            </a:extLst>
          </p:cNvPr>
          <p:cNvSpPr/>
          <p:nvPr/>
        </p:nvSpPr>
        <p:spPr>
          <a:xfrm>
            <a:off x="9654383" y="5242105"/>
            <a:ext cx="1671821" cy="20569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bg1"/>
                </a:solidFill>
              </a:rPr>
              <a:t>Our Sponsors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E3CD553-A8B9-E5AD-D387-D3E9A71F2AE2}"/>
              </a:ext>
            </a:extLst>
          </p:cNvPr>
          <p:cNvSpPr txBox="1"/>
          <p:nvPr/>
        </p:nvSpPr>
        <p:spPr>
          <a:xfrm>
            <a:off x="10485574" y="6299651"/>
            <a:ext cx="1896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 Horizon Corporation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4B50D08-DBDA-44F8-62BD-FA469B8D0963}"/>
              </a:ext>
            </a:extLst>
          </p:cNvPr>
          <p:cNvSpPr txBox="1"/>
          <p:nvPr/>
        </p:nvSpPr>
        <p:spPr>
          <a:xfrm>
            <a:off x="8779149" y="6301030"/>
            <a:ext cx="1896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 Joint Stock Company</a:t>
            </a:r>
          </a:p>
        </p:txBody>
      </p:sp>
      <p:pic>
        <p:nvPicPr>
          <p:cNvPr id="105" name="Picture 104">
            <a:extLst>
              <a:ext uri="{FF2B5EF4-FFF2-40B4-BE49-F238E27FC236}">
                <a16:creationId xmlns:a16="http://schemas.microsoft.com/office/drawing/2014/main" id="{681468A2-23CE-0478-DB37-09958E6B3C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20423" y="211348"/>
            <a:ext cx="1171040" cy="117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0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77" grpId="0" animBg="1"/>
      <p:bldP spid="78" grpId="0"/>
      <p:bldP spid="86" grpId="0" animBg="1"/>
      <p:bldP spid="10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116825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Recommendations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204935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3">
            <a:extLst>
              <a:ext uri="{FF2B5EF4-FFF2-40B4-BE49-F238E27FC236}">
                <a16:creationId xmlns:a16="http://schemas.microsoft.com/office/drawing/2014/main" id="{D85B94E6-F329-2F86-DC8C-3D243E24FFF7}"/>
              </a:ext>
            </a:extLst>
          </p:cNvPr>
          <p:cNvSpPr/>
          <p:nvPr/>
        </p:nvSpPr>
        <p:spPr>
          <a:xfrm>
            <a:off x="310686" y="157745"/>
            <a:ext cx="5344902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600" dirty="0"/>
              <a:t>INTERNATIONAL CONFERENCE ON </a:t>
            </a:r>
          </a:p>
          <a:p>
            <a:pPr algn="ctr"/>
            <a:r>
              <a:rPr kumimoji="1" lang="en-US" altLang="zh-CN" sz="16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600" dirty="0">
              <a:solidFill>
                <a:schemeClr val="accent4"/>
              </a:solidFill>
            </a:endParaRPr>
          </a:p>
        </p:txBody>
      </p:sp>
      <p:sp>
        <p:nvSpPr>
          <p:cNvPr id="22" name="平行四边形 21">
            <a:extLst>
              <a:ext uri="{FF2B5EF4-FFF2-40B4-BE49-F238E27FC236}">
                <a16:creationId xmlns:a16="http://schemas.microsoft.com/office/drawing/2014/main" id="{DA0EFA46-93B3-8449-9CEE-F2A9177B0591}"/>
              </a:ext>
            </a:extLst>
          </p:cNvPr>
          <p:cNvSpPr/>
          <p:nvPr/>
        </p:nvSpPr>
        <p:spPr>
          <a:xfrm flipH="1">
            <a:off x="-2094487" y="0"/>
            <a:ext cx="5956586" cy="6858000"/>
          </a:xfrm>
          <a:prstGeom prst="parallelogram">
            <a:avLst>
              <a:gd name="adj" fmla="val 67749"/>
            </a:avLst>
          </a:prstGeom>
          <a:solidFill>
            <a:srgbClr val="435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直角三角形 22">
            <a:extLst>
              <a:ext uri="{FF2B5EF4-FFF2-40B4-BE49-F238E27FC236}">
                <a16:creationId xmlns:a16="http://schemas.microsoft.com/office/drawing/2014/main" id="{1CDBBBBB-89ED-4648-954B-3C1891CD5788}"/>
              </a:ext>
            </a:extLst>
          </p:cNvPr>
          <p:cNvSpPr/>
          <p:nvPr/>
        </p:nvSpPr>
        <p:spPr>
          <a:xfrm>
            <a:off x="-2094486" y="345440"/>
            <a:ext cx="3869563" cy="6512560"/>
          </a:xfrm>
          <a:prstGeom prst="rtTriangle">
            <a:avLst/>
          </a:prstGeom>
          <a:solidFill>
            <a:srgbClr val="F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三角形 23">
            <a:extLst>
              <a:ext uri="{FF2B5EF4-FFF2-40B4-BE49-F238E27FC236}">
                <a16:creationId xmlns:a16="http://schemas.microsoft.com/office/drawing/2014/main" id="{47E2D98B-21A4-8746-BC89-7A9B4909BFE9}"/>
              </a:ext>
            </a:extLst>
          </p:cNvPr>
          <p:cNvSpPr/>
          <p:nvPr/>
        </p:nvSpPr>
        <p:spPr>
          <a:xfrm rot="10800000" flipH="1">
            <a:off x="595571" y="3085182"/>
            <a:ext cx="288235" cy="248478"/>
          </a:xfrm>
          <a:prstGeom prst="triangl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三角形 24">
            <a:extLst>
              <a:ext uri="{FF2B5EF4-FFF2-40B4-BE49-F238E27FC236}">
                <a16:creationId xmlns:a16="http://schemas.microsoft.com/office/drawing/2014/main" id="{D51F521D-14FE-5F4A-9FBB-E1EE4783E594}"/>
              </a:ext>
            </a:extLst>
          </p:cNvPr>
          <p:cNvSpPr/>
          <p:nvPr/>
        </p:nvSpPr>
        <p:spPr>
          <a:xfrm flipH="1">
            <a:off x="3012421" y="6373661"/>
            <a:ext cx="288235" cy="248478"/>
          </a:xfrm>
          <a:prstGeom prst="triangl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CB097CB-90AC-E64D-BDC8-120645DD820A}"/>
              </a:ext>
            </a:extLst>
          </p:cNvPr>
          <p:cNvSpPr txBox="1"/>
          <p:nvPr/>
        </p:nvSpPr>
        <p:spPr>
          <a:xfrm>
            <a:off x="5572339" y="1941516"/>
            <a:ext cx="2019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 kumimoji="1"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31F1AC1-ED17-0841-B471-B73DC148BE85}"/>
              </a:ext>
            </a:extLst>
          </p:cNvPr>
          <p:cNvSpPr txBox="1"/>
          <p:nvPr/>
        </p:nvSpPr>
        <p:spPr>
          <a:xfrm>
            <a:off x="3687371" y="1410878"/>
            <a:ext cx="1852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1D23D4E-E86C-FA41-9018-61A33D94C617}"/>
              </a:ext>
            </a:extLst>
          </p:cNvPr>
          <p:cNvSpPr txBox="1"/>
          <p:nvPr/>
        </p:nvSpPr>
        <p:spPr>
          <a:xfrm>
            <a:off x="7550058" y="2447360"/>
            <a:ext cx="1165704" cy="20722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50000"/>
              </a:lnSpc>
              <a:buFont typeface="+mj-lt"/>
              <a:buAutoNum type="arabicPeriod" startAt="3"/>
            </a:pPr>
            <a:endParaRPr kumimoji="1" lang="en-US" altLang="zh-CN" sz="2800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971550" lvl="1" indent="-514350">
              <a:lnSpc>
                <a:spcPct val="250000"/>
              </a:lnSpc>
              <a:buFont typeface="+mj-lt"/>
              <a:buAutoNum type="arabicPeriod" startAt="3"/>
            </a:pPr>
            <a:endParaRPr kumimoji="1" lang="en-US" altLang="zh-CN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45EC136-A1DF-814D-97BC-7B746032C129}"/>
              </a:ext>
            </a:extLst>
          </p:cNvPr>
          <p:cNvSpPr txBox="1"/>
          <p:nvPr/>
        </p:nvSpPr>
        <p:spPr>
          <a:xfrm>
            <a:off x="3784847" y="4415016"/>
            <a:ext cx="299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F9C7954-17A8-E247-85D6-D53C879779FC}"/>
              </a:ext>
            </a:extLst>
          </p:cNvPr>
          <p:cNvSpPr txBox="1"/>
          <p:nvPr/>
        </p:nvSpPr>
        <p:spPr>
          <a:xfrm>
            <a:off x="8092754" y="3333660"/>
            <a:ext cx="299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19F47D2-B494-6D4E-8F63-B516689F1BEC}"/>
              </a:ext>
            </a:extLst>
          </p:cNvPr>
          <p:cNvSpPr txBox="1"/>
          <p:nvPr/>
        </p:nvSpPr>
        <p:spPr>
          <a:xfrm>
            <a:off x="8092754" y="4415016"/>
            <a:ext cx="299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0BBE5E4A-C5DE-F84A-BE97-405B4C3D78A4}"/>
              </a:ext>
            </a:extLst>
          </p:cNvPr>
          <p:cNvGrpSpPr/>
          <p:nvPr/>
        </p:nvGrpSpPr>
        <p:grpSpPr>
          <a:xfrm>
            <a:off x="-148140" y="6373661"/>
            <a:ext cx="1282145" cy="320165"/>
            <a:chOff x="1451116" y="1136584"/>
            <a:chExt cx="1722119" cy="430031"/>
          </a:xfrm>
        </p:grpSpPr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1C656D68-9906-AE40-BEEB-15F97987FB3D}"/>
                </a:ext>
              </a:extLst>
            </p:cNvPr>
            <p:cNvSpPr/>
            <p:nvPr/>
          </p:nvSpPr>
          <p:spPr>
            <a:xfrm>
              <a:off x="1451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2C25C8F1-EF49-3C46-9BDC-79EFC98D744D}"/>
                </a:ext>
              </a:extLst>
            </p:cNvPr>
            <p:cNvSpPr/>
            <p:nvPr/>
          </p:nvSpPr>
          <p:spPr>
            <a:xfrm>
              <a:off x="1603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D396DAB5-9027-CF4A-81BF-1C74400CBDCB}"/>
                </a:ext>
              </a:extLst>
            </p:cNvPr>
            <p:cNvSpPr/>
            <p:nvPr/>
          </p:nvSpPr>
          <p:spPr>
            <a:xfrm>
              <a:off x="17559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44454067-B0C3-B840-86D8-E941C7A52081}"/>
                </a:ext>
              </a:extLst>
            </p:cNvPr>
            <p:cNvSpPr/>
            <p:nvPr/>
          </p:nvSpPr>
          <p:spPr>
            <a:xfrm>
              <a:off x="19083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F114D3F3-1B38-1D4D-8434-0A99E36823F7}"/>
                </a:ext>
              </a:extLst>
            </p:cNvPr>
            <p:cNvSpPr/>
            <p:nvPr/>
          </p:nvSpPr>
          <p:spPr>
            <a:xfrm>
              <a:off x="20607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3E44F8AA-CD4B-3C44-9E32-819F52B6FD11}"/>
                </a:ext>
              </a:extLst>
            </p:cNvPr>
            <p:cNvSpPr/>
            <p:nvPr/>
          </p:nvSpPr>
          <p:spPr>
            <a:xfrm>
              <a:off x="2213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626E6CA3-D322-5247-9B84-CB87FE3AA157}"/>
                </a:ext>
              </a:extLst>
            </p:cNvPr>
            <p:cNvSpPr/>
            <p:nvPr/>
          </p:nvSpPr>
          <p:spPr>
            <a:xfrm>
              <a:off x="2365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AAA75059-D74D-0D42-B525-B0857016340A}"/>
                </a:ext>
              </a:extLst>
            </p:cNvPr>
            <p:cNvSpPr/>
            <p:nvPr/>
          </p:nvSpPr>
          <p:spPr>
            <a:xfrm>
              <a:off x="25179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A659D4E4-6FFF-3F42-A82C-B394DB56C9B9}"/>
                </a:ext>
              </a:extLst>
            </p:cNvPr>
            <p:cNvSpPr/>
            <p:nvPr/>
          </p:nvSpPr>
          <p:spPr>
            <a:xfrm>
              <a:off x="26703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BBBA64B1-35B2-8E40-B720-F4DF04CA8DBF}"/>
                </a:ext>
              </a:extLst>
            </p:cNvPr>
            <p:cNvSpPr/>
            <p:nvPr/>
          </p:nvSpPr>
          <p:spPr>
            <a:xfrm>
              <a:off x="28227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F2B9E27C-3F7D-9C45-90CF-F924AC7F7533}"/>
                </a:ext>
              </a:extLst>
            </p:cNvPr>
            <p:cNvSpPr/>
            <p:nvPr/>
          </p:nvSpPr>
          <p:spPr>
            <a:xfrm>
              <a:off x="29751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82FC16BF-033E-6F46-88C9-E5290B0FB3CE}"/>
                </a:ext>
              </a:extLst>
            </p:cNvPr>
            <p:cNvSpPr/>
            <p:nvPr/>
          </p:nvSpPr>
          <p:spPr>
            <a:xfrm>
              <a:off x="3127516" y="113658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04D7D12A-76C8-D94C-A902-C3C4348A2D91}"/>
                </a:ext>
              </a:extLst>
            </p:cNvPr>
            <p:cNvSpPr/>
            <p:nvPr/>
          </p:nvSpPr>
          <p:spPr>
            <a:xfrm>
              <a:off x="1451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8185C691-91FA-DA4E-8F62-B4AD4499A1B9}"/>
                </a:ext>
              </a:extLst>
            </p:cNvPr>
            <p:cNvSpPr/>
            <p:nvPr/>
          </p:nvSpPr>
          <p:spPr>
            <a:xfrm>
              <a:off x="1603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2A26B8C1-4732-3D41-8106-0FB4E1F7E2B7}"/>
                </a:ext>
              </a:extLst>
            </p:cNvPr>
            <p:cNvSpPr/>
            <p:nvPr/>
          </p:nvSpPr>
          <p:spPr>
            <a:xfrm>
              <a:off x="17559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ABD990D2-8C6A-9E43-BDC2-DA662B374E10}"/>
                </a:ext>
              </a:extLst>
            </p:cNvPr>
            <p:cNvSpPr/>
            <p:nvPr/>
          </p:nvSpPr>
          <p:spPr>
            <a:xfrm>
              <a:off x="19083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E3E3CAB5-E69A-3540-B31C-9BEEF39ECE0D}"/>
                </a:ext>
              </a:extLst>
            </p:cNvPr>
            <p:cNvSpPr/>
            <p:nvPr/>
          </p:nvSpPr>
          <p:spPr>
            <a:xfrm>
              <a:off x="20607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CC42262E-3113-3C41-84FF-C2D58A261486}"/>
                </a:ext>
              </a:extLst>
            </p:cNvPr>
            <p:cNvSpPr/>
            <p:nvPr/>
          </p:nvSpPr>
          <p:spPr>
            <a:xfrm>
              <a:off x="2213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16C9C792-A2EE-1143-87CE-C8D05F2F5FDB}"/>
                </a:ext>
              </a:extLst>
            </p:cNvPr>
            <p:cNvSpPr/>
            <p:nvPr/>
          </p:nvSpPr>
          <p:spPr>
            <a:xfrm>
              <a:off x="2365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46FC1830-3591-EB4E-9477-232744225457}"/>
                </a:ext>
              </a:extLst>
            </p:cNvPr>
            <p:cNvSpPr/>
            <p:nvPr/>
          </p:nvSpPr>
          <p:spPr>
            <a:xfrm>
              <a:off x="25179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4B201811-B9CB-BA44-97CC-6AE21AA51095}"/>
                </a:ext>
              </a:extLst>
            </p:cNvPr>
            <p:cNvSpPr/>
            <p:nvPr/>
          </p:nvSpPr>
          <p:spPr>
            <a:xfrm>
              <a:off x="26703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EEB928FD-6986-E145-A931-F0C707A9170D}"/>
                </a:ext>
              </a:extLst>
            </p:cNvPr>
            <p:cNvSpPr/>
            <p:nvPr/>
          </p:nvSpPr>
          <p:spPr>
            <a:xfrm>
              <a:off x="28227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19033E10-AB2D-734B-8CFE-25CF01B699E2}"/>
                </a:ext>
              </a:extLst>
            </p:cNvPr>
            <p:cNvSpPr/>
            <p:nvPr/>
          </p:nvSpPr>
          <p:spPr>
            <a:xfrm>
              <a:off x="29751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1715A5BC-77F5-AB46-A103-2406056B4C34}"/>
                </a:ext>
              </a:extLst>
            </p:cNvPr>
            <p:cNvSpPr/>
            <p:nvPr/>
          </p:nvSpPr>
          <p:spPr>
            <a:xfrm>
              <a:off x="3127516" y="125916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07B1F5E2-BADB-5645-B921-4CA7D9EC06E9}"/>
                </a:ext>
              </a:extLst>
            </p:cNvPr>
            <p:cNvSpPr/>
            <p:nvPr/>
          </p:nvSpPr>
          <p:spPr>
            <a:xfrm>
              <a:off x="1451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2" name="椭圆 51">
              <a:extLst>
                <a:ext uri="{FF2B5EF4-FFF2-40B4-BE49-F238E27FC236}">
                  <a16:creationId xmlns:a16="http://schemas.microsoft.com/office/drawing/2014/main" id="{FB352ECF-6BF9-3C41-B248-229D95761F9F}"/>
                </a:ext>
              </a:extLst>
            </p:cNvPr>
            <p:cNvSpPr/>
            <p:nvPr/>
          </p:nvSpPr>
          <p:spPr>
            <a:xfrm>
              <a:off x="1603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3CE1F556-61F3-C842-A633-64C3D65BB471}"/>
                </a:ext>
              </a:extLst>
            </p:cNvPr>
            <p:cNvSpPr/>
            <p:nvPr/>
          </p:nvSpPr>
          <p:spPr>
            <a:xfrm>
              <a:off x="17559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1D322151-6CC1-5644-A00E-52EA7B541A48}"/>
                </a:ext>
              </a:extLst>
            </p:cNvPr>
            <p:cNvSpPr/>
            <p:nvPr/>
          </p:nvSpPr>
          <p:spPr>
            <a:xfrm>
              <a:off x="19083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CF8D50DC-FE6C-4044-AA64-48319FA18DBD}"/>
                </a:ext>
              </a:extLst>
            </p:cNvPr>
            <p:cNvSpPr/>
            <p:nvPr/>
          </p:nvSpPr>
          <p:spPr>
            <a:xfrm>
              <a:off x="20607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D8754D05-4515-E547-A281-A03F68521120}"/>
                </a:ext>
              </a:extLst>
            </p:cNvPr>
            <p:cNvSpPr/>
            <p:nvPr/>
          </p:nvSpPr>
          <p:spPr>
            <a:xfrm>
              <a:off x="2213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79063EBC-A3F3-8D4F-9E41-088123FC7106}"/>
                </a:ext>
              </a:extLst>
            </p:cNvPr>
            <p:cNvSpPr/>
            <p:nvPr/>
          </p:nvSpPr>
          <p:spPr>
            <a:xfrm>
              <a:off x="2365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B0903203-6325-FC47-AA61-2EB6A895FC1E}"/>
                </a:ext>
              </a:extLst>
            </p:cNvPr>
            <p:cNvSpPr/>
            <p:nvPr/>
          </p:nvSpPr>
          <p:spPr>
            <a:xfrm>
              <a:off x="25179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9" name="椭圆 58">
              <a:extLst>
                <a:ext uri="{FF2B5EF4-FFF2-40B4-BE49-F238E27FC236}">
                  <a16:creationId xmlns:a16="http://schemas.microsoft.com/office/drawing/2014/main" id="{01D51283-1441-754C-855D-773D78831E61}"/>
                </a:ext>
              </a:extLst>
            </p:cNvPr>
            <p:cNvSpPr/>
            <p:nvPr/>
          </p:nvSpPr>
          <p:spPr>
            <a:xfrm>
              <a:off x="26703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:a16="http://schemas.microsoft.com/office/drawing/2014/main" id="{BDFFEBB3-A1DC-F748-8186-128DC2F4A0FE}"/>
                </a:ext>
              </a:extLst>
            </p:cNvPr>
            <p:cNvSpPr/>
            <p:nvPr/>
          </p:nvSpPr>
          <p:spPr>
            <a:xfrm>
              <a:off x="28227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1" name="椭圆 60">
              <a:extLst>
                <a:ext uri="{FF2B5EF4-FFF2-40B4-BE49-F238E27FC236}">
                  <a16:creationId xmlns:a16="http://schemas.microsoft.com/office/drawing/2014/main" id="{9DD05096-1ACE-944F-90CE-732B76A72A50}"/>
                </a:ext>
              </a:extLst>
            </p:cNvPr>
            <p:cNvSpPr/>
            <p:nvPr/>
          </p:nvSpPr>
          <p:spPr>
            <a:xfrm>
              <a:off x="29751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2" name="椭圆 61">
              <a:extLst>
                <a:ext uri="{FF2B5EF4-FFF2-40B4-BE49-F238E27FC236}">
                  <a16:creationId xmlns:a16="http://schemas.microsoft.com/office/drawing/2014/main" id="{E18D0581-A897-B24F-A0A4-A79B8ECDB058}"/>
                </a:ext>
              </a:extLst>
            </p:cNvPr>
            <p:cNvSpPr/>
            <p:nvPr/>
          </p:nvSpPr>
          <p:spPr>
            <a:xfrm>
              <a:off x="3127516" y="139831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3" name="椭圆 62">
              <a:extLst>
                <a:ext uri="{FF2B5EF4-FFF2-40B4-BE49-F238E27FC236}">
                  <a16:creationId xmlns:a16="http://schemas.microsoft.com/office/drawing/2014/main" id="{777F42A0-E7EC-4747-AA06-50F39FB38B92}"/>
                </a:ext>
              </a:extLst>
            </p:cNvPr>
            <p:cNvSpPr/>
            <p:nvPr/>
          </p:nvSpPr>
          <p:spPr>
            <a:xfrm>
              <a:off x="1451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4" name="椭圆 63">
              <a:extLst>
                <a:ext uri="{FF2B5EF4-FFF2-40B4-BE49-F238E27FC236}">
                  <a16:creationId xmlns:a16="http://schemas.microsoft.com/office/drawing/2014/main" id="{97606B3F-7AA4-894E-B16A-695DF5F9E10B}"/>
                </a:ext>
              </a:extLst>
            </p:cNvPr>
            <p:cNvSpPr/>
            <p:nvPr/>
          </p:nvSpPr>
          <p:spPr>
            <a:xfrm>
              <a:off x="1603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5" name="椭圆 64">
              <a:extLst>
                <a:ext uri="{FF2B5EF4-FFF2-40B4-BE49-F238E27FC236}">
                  <a16:creationId xmlns:a16="http://schemas.microsoft.com/office/drawing/2014/main" id="{A2C2A9EB-9976-8745-AB97-D3321D2093A3}"/>
                </a:ext>
              </a:extLst>
            </p:cNvPr>
            <p:cNvSpPr/>
            <p:nvPr/>
          </p:nvSpPr>
          <p:spPr>
            <a:xfrm>
              <a:off x="17559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6" name="椭圆 65">
              <a:extLst>
                <a:ext uri="{FF2B5EF4-FFF2-40B4-BE49-F238E27FC236}">
                  <a16:creationId xmlns:a16="http://schemas.microsoft.com/office/drawing/2014/main" id="{C99E9146-FDBF-4544-85DD-004BEB7017AD}"/>
                </a:ext>
              </a:extLst>
            </p:cNvPr>
            <p:cNvSpPr/>
            <p:nvPr/>
          </p:nvSpPr>
          <p:spPr>
            <a:xfrm>
              <a:off x="19083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7" name="椭圆 66">
              <a:extLst>
                <a:ext uri="{FF2B5EF4-FFF2-40B4-BE49-F238E27FC236}">
                  <a16:creationId xmlns:a16="http://schemas.microsoft.com/office/drawing/2014/main" id="{AF702B85-BA55-9944-90FA-4691F49EFDBF}"/>
                </a:ext>
              </a:extLst>
            </p:cNvPr>
            <p:cNvSpPr/>
            <p:nvPr/>
          </p:nvSpPr>
          <p:spPr>
            <a:xfrm>
              <a:off x="20607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8" name="椭圆 67">
              <a:extLst>
                <a:ext uri="{FF2B5EF4-FFF2-40B4-BE49-F238E27FC236}">
                  <a16:creationId xmlns:a16="http://schemas.microsoft.com/office/drawing/2014/main" id="{E93D1809-CE5A-3544-8F7B-F67D23C4A2DE}"/>
                </a:ext>
              </a:extLst>
            </p:cNvPr>
            <p:cNvSpPr/>
            <p:nvPr/>
          </p:nvSpPr>
          <p:spPr>
            <a:xfrm>
              <a:off x="2213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A2063B33-7529-9344-AC5E-4076E70426AB}"/>
                </a:ext>
              </a:extLst>
            </p:cNvPr>
            <p:cNvSpPr/>
            <p:nvPr/>
          </p:nvSpPr>
          <p:spPr>
            <a:xfrm>
              <a:off x="2365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0" name="椭圆 69">
              <a:extLst>
                <a:ext uri="{FF2B5EF4-FFF2-40B4-BE49-F238E27FC236}">
                  <a16:creationId xmlns:a16="http://schemas.microsoft.com/office/drawing/2014/main" id="{B4D491EC-969F-ED4D-8C67-30FB8D9ED762}"/>
                </a:ext>
              </a:extLst>
            </p:cNvPr>
            <p:cNvSpPr/>
            <p:nvPr/>
          </p:nvSpPr>
          <p:spPr>
            <a:xfrm>
              <a:off x="25179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D65814C0-6197-0845-911B-B07A099B7A05}"/>
                </a:ext>
              </a:extLst>
            </p:cNvPr>
            <p:cNvSpPr/>
            <p:nvPr/>
          </p:nvSpPr>
          <p:spPr>
            <a:xfrm>
              <a:off x="26703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187FFFD7-74B8-C84C-823D-F94452E95BB6}"/>
                </a:ext>
              </a:extLst>
            </p:cNvPr>
            <p:cNvSpPr/>
            <p:nvPr/>
          </p:nvSpPr>
          <p:spPr>
            <a:xfrm>
              <a:off x="28227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3" name="椭圆 72">
              <a:extLst>
                <a:ext uri="{FF2B5EF4-FFF2-40B4-BE49-F238E27FC236}">
                  <a16:creationId xmlns:a16="http://schemas.microsoft.com/office/drawing/2014/main" id="{5A86C474-4335-7948-AB87-052FF17D91D9}"/>
                </a:ext>
              </a:extLst>
            </p:cNvPr>
            <p:cNvSpPr/>
            <p:nvPr/>
          </p:nvSpPr>
          <p:spPr>
            <a:xfrm>
              <a:off x="29751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4" name="椭圆 73">
              <a:extLst>
                <a:ext uri="{FF2B5EF4-FFF2-40B4-BE49-F238E27FC236}">
                  <a16:creationId xmlns:a16="http://schemas.microsoft.com/office/drawing/2014/main" id="{BB6167BE-AF77-5646-BED7-F508A51AC63E}"/>
                </a:ext>
              </a:extLst>
            </p:cNvPr>
            <p:cNvSpPr/>
            <p:nvPr/>
          </p:nvSpPr>
          <p:spPr>
            <a:xfrm>
              <a:off x="3127516" y="152089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75" name="直角三角形 74">
            <a:extLst>
              <a:ext uri="{FF2B5EF4-FFF2-40B4-BE49-F238E27FC236}">
                <a16:creationId xmlns:a16="http://schemas.microsoft.com/office/drawing/2014/main" id="{88512D70-1E41-AF4B-9B1D-C40C4C4A6A96}"/>
              </a:ext>
            </a:extLst>
          </p:cNvPr>
          <p:cNvSpPr/>
          <p:nvPr/>
        </p:nvSpPr>
        <p:spPr>
          <a:xfrm flipH="1" flipV="1">
            <a:off x="10921566" y="-1"/>
            <a:ext cx="1266030" cy="2520317"/>
          </a:xfrm>
          <a:prstGeom prst="rtTriangle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rgbClr val="0D244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7" name="直线连接符 76">
            <a:extLst>
              <a:ext uri="{FF2B5EF4-FFF2-40B4-BE49-F238E27FC236}">
                <a16:creationId xmlns:a16="http://schemas.microsoft.com/office/drawing/2014/main" id="{081B387C-FD2A-2A41-B5B5-399EB48E3B43}"/>
              </a:ext>
            </a:extLst>
          </p:cNvPr>
          <p:cNvCxnSpPr>
            <a:cxnSpLocks/>
          </p:cNvCxnSpPr>
          <p:nvPr/>
        </p:nvCxnSpPr>
        <p:spPr>
          <a:xfrm>
            <a:off x="4060016" y="6512560"/>
            <a:ext cx="7494565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线连接符 77">
            <a:extLst>
              <a:ext uri="{FF2B5EF4-FFF2-40B4-BE49-F238E27FC236}">
                <a16:creationId xmlns:a16="http://schemas.microsoft.com/office/drawing/2014/main" id="{131ED13A-CD87-2E42-9412-141E4AC8559E}"/>
              </a:ext>
            </a:extLst>
          </p:cNvPr>
          <p:cNvCxnSpPr>
            <a:cxnSpLocks/>
          </p:cNvCxnSpPr>
          <p:nvPr/>
        </p:nvCxnSpPr>
        <p:spPr>
          <a:xfrm flipH="1" flipV="1">
            <a:off x="3301474" y="5298737"/>
            <a:ext cx="771794" cy="12156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椭圆 78">
            <a:extLst>
              <a:ext uri="{FF2B5EF4-FFF2-40B4-BE49-F238E27FC236}">
                <a16:creationId xmlns:a16="http://schemas.microsoft.com/office/drawing/2014/main" id="{7835D5E5-DC33-1541-9EA3-B9DE14C0A7D2}"/>
              </a:ext>
            </a:extLst>
          </p:cNvPr>
          <p:cNvSpPr/>
          <p:nvPr/>
        </p:nvSpPr>
        <p:spPr>
          <a:xfrm flipH="1">
            <a:off x="3248466" y="5229163"/>
            <a:ext cx="89452" cy="89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C1248435-27AD-984B-9CEE-BFE699B10EA8}"/>
              </a:ext>
            </a:extLst>
          </p:cNvPr>
          <p:cNvSpPr txBox="1"/>
          <p:nvPr/>
        </p:nvSpPr>
        <p:spPr>
          <a:xfrm>
            <a:off x="8922608" y="6211273"/>
            <a:ext cx="26319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 kumimoji="1" lang="zh-CN" altLang="en-US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238F23-BEC9-4CE7-0265-4D186EC46931}"/>
              </a:ext>
            </a:extLst>
          </p:cNvPr>
          <p:cNvSpPr/>
          <p:nvPr/>
        </p:nvSpPr>
        <p:spPr>
          <a:xfrm>
            <a:off x="5067064" y="2958207"/>
            <a:ext cx="38555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	RESEARCH TITLE </a:t>
            </a:r>
            <a:endParaRPr lang="en-US" sz="3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A4CC5A-28DD-7757-B541-D79D65ADA657}"/>
              </a:ext>
            </a:extLst>
          </p:cNvPr>
          <p:cNvSpPr txBox="1"/>
          <p:nvPr/>
        </p:nvSpPr>
        <p:spPr>
          <a:xfrm>
            <a:off x="8834544" y="134016"/>
            <a:ext cx="31660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6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6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8A4C22-93B8-82FC-CB8A-D6576BFD6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39171" y="5862174"/>
            <a:ext cx="1935281" cy="9444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BFC16B-FF50-6B4B-03CD-4B7E80B78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9045" y="6164394"/>
            <a:ext cx="982322" cy="511812"/>
          </a:xfrm>
          <a:prstGeom prst="round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9B8B76-B1C0-A50C-C772-DC7EC0ECF3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3913" y="6164394"/>
            <a:ext cx="1150097" cy="511812"/>
          </a:xfrm>
          <a:prstGeom prst="round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C7D5D28-7EE4-EDFA-5A29-12467948EC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9104" y="172282"/>
            <a:ext cx="800750" cy="800750"/>
          </a:xfrm>
          <a:prstGeom prst="ellipse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AA4B90-7F28-0C24-FF38-21F67CD9B7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11519" y="5935932"/>
            <a:ext cx="796899" cy="796899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086342-8936-CE71-824A-3BCCD69C44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6314" y="197732"/>
            <a:ext cx="800750" cy="79262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6596A85-0301-BEE4-43FD-2899B3FA15E4}"/>
              </a:ext>
            </a:extLst>
          </p:cNvPr>
          <p:cNvSpPr/>
          <p:nvPr/>
        </p:nvSpPr>
        <p:spPr>
          <a:xfrm>
            <a:off x="595571" y="-54551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BA41C0-C989-2606-2103-A45CB6905920}"/>
              </a:ext>
            </a:extLst>
          </p:cNvPr>
          <p:cNvSpPr/>
          <p:nvPr/>
        </p:nvSpPr>
        <p:spPr>
          <a:xfrm>
            <a:off x="-34676" y="3263118"/>
            <a:ext cx="2458438" cy="584775"/>
          </a:xfrm>
          <a:prstGeom prst="rect">
            <a:avLst/>
          </a:prstGeom>
          <a:solidFill>
            <a:srgbClr val="0D244F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Name</a:t>
            </a:r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3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AC30A68-0613-E586-56CF-F6C45190B8AA}"/>
              </a:ext>
            </a:extLst>
          </p:cNvPr>
          <p:cNvSpPr/>
          <p:nvPr/>
        </p:nvSpPr>
        <p:spPr>
          <a:xfrm>
            <a:off x="-359702" y="4014907"/>
            <a:ext cx="2458438" cy="584775"/>
          </a:xfrm>
          <a:prstGeom prst="rect">
            <a:avLst/>
          </a:prstGeom>
          <a:solidFill>
            <a:srgbClr val="0D244F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Affiliation</a:t>
            </a:r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3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E09BF6-3C60-577C-B88C-E73A3DB2D35F}"/>
              </a:ext>
            </a:extLst>
          </p:cNvPr>
          <p:cNvSpPr/>
          <p:nvPr/>
        </p:nvSpPr>
        <p:spPr>
          <a:xfrm>
            <a:off x="-710539" y="4766147"/>
            <a:ext cx="2458438" cy="584775"/>
          </a:xfrm>
          <a:prstGeom prst="rect">
            <a:avLst/>
          </a:prstGeom>
          <a:solidFill>
            <a:srgbClr val="0D244F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Email Address</a:t>
            </a:r>
            <a:r>
              <a:rPr lang="en-US" sz="32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3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11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17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2604733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Introduction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198981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698716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Background of the Study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174706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698716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The Theoretical and Conceptual Framework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91143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116825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Rationale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212398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116825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Research Methodology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815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116825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Results and Discussion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88323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C2B26A51-613C-F84D-B6B2-361FBD6D3F8C}"/>
              </a:ext>
            </a:extLst>
          </p:cNvPr>
          <p:cNvSpPr/>
          <p:nvPr/>
        </p:nvSpPr>
        <p:spPr>
          <a:xfrm>
            <a:off x="346811" y="994460"/>
            <a:ext cx="3116825" cy="8144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Conclusions</a:t>
            </a:r>
            <a:endParaRPr lang="en-US" sz="24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03127B-03E7-5F4C-9FB2-9CB6D0810F68}"/>
              </a:ext>
            </a:extLst>
          </p:cNvPr>
          <p:cNvSpPr/>
          <p:nvPr/>
        </p:nvSpPr>
        <p:spPr>
          <a:xfrm>
            <a:off x="1416137" y="1980859"/>
            <a:ext cx="9359726" cy="3377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1B0463D-A20A-2A40-960E-4BE4F2247994}"/>
              </a:ext>
            </a:extLst>
          </p:cNvPr>
          <p:cNvSpPr txBox="1"/>
          <p:nvPr/>
        </p:nvSpPr>
        <p:spPr>
          <a:xfrm>
            <a:off x="1599701" y="2434563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184049A-9C17-004D-A1B7-839483B1668C}"/>
              </a:ext>
            </a:extLst>
          </p:cNvPr>
          <p:cNvSpPr txBox="1"/>
          <p:nvPr/>
        </p:nvSpPr>
        <p:spPr>
          <a:xfrm>
            <a:off x="1612953" y="2078483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6DE6FFB-2F81-7249-A969-22B8CAC83E7E}"/>
              </a:ext>
            </a:extLst>
          </p:cNvPr>
          <p:cNvSpPr txBox="1"/>
          <p:nvPr/>
        </p:nvSpPr>
        <p:spPr>
          <a:xfrm>
            <a:off x="1552245" y="3192504"/>
            <a:ext cx="2761338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" name="矩形 13">
            <a:extLst>
              <a:ext uri="{FF2B5EF4-FFF2-40B4-BE49-F238E27FC236}">
                <a16:creationId xmlns:a16="http://schemas.microsoft.com/office/drawing/2014/main" id="{0DCC1A57-D172-B78E-7B8A-8BED5872ACD8}"/>
              </a:ext>
            </a:extLst>
          </p:cNvPr>
          <p:cNvSpPr/>
          <p:nvPr/>
        </p:nvSpPr>
        <p:spPr>
          <a:xfrm flipH="1">
            <a:off x="160726" y="1"/>
            <a:ext cx="1176546" cy="822545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ICARI 2023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F7502-BF41-EA1E-97C3-CA90F5709F86}"/>
              </a:ext>
            </a:extLst>
          </p:cNvPr>
          <p:cNvSpPr txBox="1"/>
          <p:nvPr/>
        </p:nvSpPr>
        <p:spPr>
          <a:xfrm>
            <a:off x="9227309" y="96779"/>
            <a:ext cx="28039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July 6-8, 2023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Hybrid(Onsite: Vietnam;</a:t>
            </a:r>
          </a:p>
          <a:p>
            <a:pPr algn="r"/>
            <a:r>
              <a:rPr 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Online: Zoom Platform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69927251-F8C6-B02A-27F4-909C93F3D83F}"/>
              </a:ext>
            </a:extLst>
          </p:cNvPr>
          <p:cNvSpPr/>
          <p:nvPr/>
        </p:nvSpPr>
        <p:spPr>
          <a:xfrm>
            <a:off x="1333407" y="18219"/>
            <a:ext cx="5257900" cy="814485"/>
          </a:xfrm>
          <a:prstGeom prst="rect">
            <a:avLst/>
          </a:prstGeom>
          <a:solidFill>
            <a:srgbClr val="0D2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PANGASINAN STATE UNIVERSITY </a:t>
            </a:r>
          </a:p>
          <a:p>
            <a:pPr algn="ctr"/>
            <a:r>
              <a:rPr kumimoji="1" lang="en-US" altLang="zh-CN" sz="1400" dirty="0"/>
              <a:t>INTERNATIONAL CONFERENCE ON </a:t>
            </a:r>
          </a:p>
          <a:p>
            <a:pPr algn="ctr"/>
            <a:r>
              <a:rPr kumimoji="1" lang="en-US" altLang="zh-CN" sz="1400" dirty="0">
                <a:solidFill>
                  <a:schemeClr val="accent4"/>
                </a:solidFill>
              </a:rPr>
              <a:t>ACADEMIC RESEARCH AND INNOVATION 2023 (ICARI 2023) </a:t>
            </a:r>
            <a:endParaRPr kumimoji="1" lang="zh-CN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13BFF-A16D-E9B2-8FB8-01AD8AD74CE8}"/>
              </a:ext>
            </a:extLst>
          </p:cNvPr>
          <p:cNvSpPr/>
          <p:nvPr/>
        </p:nvSpPr>
        <p:spPr>
          <a:xfrm>
            <a:off x="1751235" y="-21579"/>
            <a:ext cx="7168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zh-CN" sz="36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kumimoji="1" lang="en-US" altLang="zh-CN" sz="3600" b="1" cap="none" spc="0" baseline="300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</a:t>
            </a:r>
            <a:endParaRPr lang="en-US" sz="36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1AB4E2-A306-3982-808C-4DDF8CD44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809" y="5995016"/>
            <a:ext cx="982322" cy="511812"/>
          </a:xfrm>
          <a:prstGeom prst="round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FE2D5CD-F9C3-26E4-BF01-A03836D96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969" y="5975352"/>
            <a:ext cx="1063115" cy="553822"/>
          </a:xfrm>
          <a:prstGeom prst="round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A4F6686-CAD3-6DDC-9DBB-D606498DC0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842" y="67058"/>
            <a:ext cx="918087" cy="716806"/>
          </a:xfrm>
          <a:prstGeom prst="ellipse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981422-D67A-646C-B9E4-88126BE54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925" y="5939731"/>
            <a:ext cx="1513656" cy="73866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C5EA96-73F6-3582-6CF9-79F79DEF6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500" y="5939731"/>
            <a:ext cx="656281" cy="656281"/>
          </a:xfrm>
          <a:prstGeom prst="ellipse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F83CBE-560B-E26F-F95B-9C0AAB6E47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6257" y="51380"/>
            <a:ext cx="716806" cy="716806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BEBD02B-D123-E8E7-3A3E-A834330007ED}"/>
              </a:ext>
            </a:extLst>
          </p:cNvPr>
          <p:cNvSpPr/>
          <p:nvPr/>
        </p:nvSpPr>
        <p:spPr>
          <a:xfrm>
            <a:off x="6664048" y="68686"/>
            <a:ext cx="769467" cy="7168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BED669-F15B-9E5F-9119-F7D9E75F01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350" y="55418"/>
            <a:ext cx="771165" cy="755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9A1E15-CF68-DF06-EDA6-68F0FB3E72C1}"/>
              </a:ext>
            </a:extLst>
          </p:cNvPr>
          <p:cNvSpPr txBox="1"/>
          <p:nvPr/>
        </p:nvSpPr>
        <p:spPr>
          <a:xfrm>
            <a:off x="272190" y="5826778"/>
            <a:ext cx="183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PARTNER INSTITUTIONS: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577A4-4E20-FA67-42BC-D8C65A5E0DDC}"/>
              </a:ext>
            </a:extLst>
          </p:cNvPr>
          <p:cNvSpPr txBox="1"/>
          <p:nvPr/>
        </p:nvSpPr>
        <p:spPr>
          <a:xfrm>
            <a:off x="9684809" y="5663400"/>
            <a:ext cx="160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SPONSORS:</a:t>
            </a:r>
          </a:p>
        </p:txBody>
      </p:sp>
    </p:spTree>
    <p:extLst>
      <p:ext uri="{BB962C8B-B14F-4D97-AF65-F5344CB8AC3E}">
        <p14:creationId xmlns:p14="http://schemas.microsoft.com/office/powerpoint/2010/main" val="391708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88ku">
      <a:majorFont>
        <a:latin typeface="Arial Black"/>
        <a:ea typeface="思源黑体 CN Bold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4858</TotalTime>
  <Words>440</Words>
  <Application>Microsoft Office PowerPoint</Application>
  <PresentationFormat>Widescreen</PresentationFormat>
  <Paragraphs>126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DengXian</vt:lpstr>
      <vt:lpstr>Arial</vt:lpstr>
      <vt:lpstr>思源黑体 CN Bold</vt:lpstr>
      <vt:lpstr>思源黑体 CN Regular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vmcabutotan</cp:lastModifiedBy>
  <cp:revision>670</cp:revision>
  <dcterms:created xsi:type="dcterms:W3CDTF">2018-06-17T04:53:58Z</dcterms:created>
  <dcterms:modified xsi:type="dcterms:W3CDTF">2023-06-15T14:09:52Z</dcterms:modified>
</cp:coreProperties>
</file>